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notesMasterIdLst>
    <p:notesMasterId r:id="rId35"/>
  </p:notesMasterIdLst>
  <p:handoutMasterIdLst>
    <p:handoutMasterId r:id="rId36"/>
  </p:handoutMasterIdLst>
  <p:sldIdLst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57" r:id="rId33"/>
    <p:sldId id="258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95"/>
    <a:srgbClr val="00A0E0"/>
    <a:srgbClr val="AEE1F5"/>
    <a:srgbClr val="B7E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11CE0-83D4-422C-B410-D84C225F4608}" v="1" dt="2025-05-06T05:30:07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mo Liljeroos" userId="1350df35fddd9eb2" providerId="LiveId" clId="{C0111CE0-83D4-422C-B410-D84C225F4608}"/>
    <pc:docChg chg="custSel addSld delSld modSld">
      <pc:chgData name="Kimmo Liljeroos" userId="1350df35fddd9eb2" providerId="LiveId" clId="{C0111CE0-83D4-422C-B410-D84C225F4608}" dt="2025-05-06T05:31:09.996" v="17" actId="20577"/>
      <pc:docMkLst>
        <pc:docMk/>
      </pc:docMkLst>
      <pc:sldChg chg="del">
        <pc:chgData name="Kimmo Liljeroos" userId="1350df35fddd9eb2" providerId="LiveId" clId="{C0111CE0-83D4-422C-B410-D84C225F4608}" dt="2025-05-06T05:30:45.861" v="15" actId="47"/>
        <pc:sldMkLst>
          <pc:docMk/>
          <pc:sldMk cId="762049344" sldId="256"/>
        </pc:sldMkLst>
      </pc:sldChg>
      <pc:sldChg chg="addSp delSp modSp add mod modClrScheme chgLayout">
        <pc:chgData name="Kimmo Liljeroos" userId="1350df35fddd9eb2" providerId="LiveId" clId="{C0111CE0-83D4-422C-B410-D84C225F4608}" dt="2025-05-06T05:31:09.996" v="17" actId="20577"/>
        <pc:sldMkLst>
          <pc:docMk/>
          <pc:sldMk cId="2419779760" sldId="259"/>
        </pc:sldMkLst>
        <pc:spChg chg="mod ord">
          <ac:chgData name="Kimmo Liljeroos" userId="1350df35fddd9eb2" providerId="LiveId" clId="{C0111CE0-83D4-422C-B410-D84C225F4608}" dt="2025-05-06T05:31:09.996" v="17" actId="20577"/>
          <ac:spMkLst>
            <pc:docMk/>
            <pc:sldMk cId="2419779760" sldId="259"/>
            <ac:spMk id="2" creationId="{C67E8B76-4FEA-094B-5837-2B915F7CE016}"/>
          </ac:spMkLst>
        </pc:spChg>
        <pc:spChg chg="del mod ord">
          <ac:chgData name="Kimmo Liljeroos" userId="1350df35fddd9eb2" providerId="LiveId" clId="{C0111CE0-83D4-422C-B410-D84C225F4608}" dt="2025-05-06T05:30:19.936" v="12" actId="700"/>
          <ac:spMkLst>
            <pc:docMk/>
            <pc:sldMk cId="2419779760" sldId="259"/>
            <ac:spMk id="3" creationId="{78897CEF-1825-0910-1A20-4E5BBFE83DCE}"/>
          </ac:spMkLst>
        </pc:spChg>
        <pc:spChg chg="add del mod ord">
          <ac:chgData name="Kimmo Liljeroos" userId="1350df35fddd9eb2" providerId="LiveId" clId="{C0111CE0-83D4-422C-B410-D84C225F4608}" dt="2025-05-06T05:30:26.580" v="13" actId="700"/>
          <ac:spMkLst>
            <pc:docMk/>
            <pc:sldMk cId="2419779760" sldId="259"/>
            <ac:spMk id="4" creationId="{ED7F1258-B856-C61E-101B-F7BA47C32C5E}"/>
          </ac:spMkLst>
        </pc:spChg>
        <pc:spChg chg="add del mod ord">
          <ac:chgData name="Kimmo Liljeroos" userId="1350df35fddd9eb2" providerId="LiveId" clId="{C0111CE0-83D4-422C-B410-D84C225F4608}" dt="2025-05-06T05:30:26.580" v="13" actId="700"/>
          <ac:spMkLst>
            <pc:docMk/>
            <pc:sldMk cId="2419779760" sldId="259"/>
            <ac:spMk id="5" creationId="{3453CF35-0102-E3A1-745C-AEAF629DDD07}"/>
          </ac:spMkLst>
        </pc:spChg>
        <pc:spChg chg="add mod ord">
          <ac:chgData name="Kimmo Liljeroos" userId="1350df35fddd9eb2" providerId="LiveId" clId="{C0111CE0-83D4-422C-B410-D84C225F4608}" dt="2025-05-06T05:30:26.580" v="13" actId="700"/>
          <ac:spMkLst>
            <pc:docMk/>
            <pc:sldMk cId="2419779760" sldId="259"/>
            <ac:spMk id="6" creationId="{E966BCAF-ADA0-B6FE-8E81-FE3A840AE59D}"/>
          </ac:spMkLst>
        </pc:spChg>
        <pc:spChg chg="add mod ord">
          <ac:chgData name="Kimmo Liljeroos" userId="1350df35fddd9eb2" providerId="LiveId" clId="{C0111CE0-83D4-422C-B410-D84C225F4608}" dt="2025-05-06T05:30:26.580" v="13" actId="700"/>
          <ac:spMkLst>
            <pc:docMk/>
            <pc:sldMk cId="2419779760" sldId="259"/>
            <ac:spMk id="7" creationId="{2BD115D6-7F8D-E9B0-14A1-8F28579AE603}"/>
          </ac:spMkLst>
        </pc:spChg>
      </pc:sldChg>
      <pc:sldChg chg="modSp add mod">
        <pc:chgData name="Kimmo Liljeroos" userId="1350df35fddd9eb2" providerId="LiveId" clId="{C0111CE0-83D4-422C-B410-D84C225F4608}" dt="2025-05-06T05:30:07.584" v="1" actId="27636"/>
        <pc:sldMkLst>
          <pc:docMk/>
          <pc:sldMk cId="1911284422" sldId="260"/>
        </pc:sldMkLst>
        <pc:spChg chg="mod">
          <ac:chgData name="Kimmo Liljeroos" userId="1350df35fddd9eb2" providerId="LiveId" clId="{C0111CE0-83D4-422C-B410-D84C225F4608}" dt="2025-05-06T05:30:07.584" v="1" actId="27636"/>
          <ac:spMkLst>
            <pc:docMk/>
            <pc:sldMk cId="1911284422" sldId="260"/>
            <ac:spMk id="3" creationId="{80651E9D-7383-EEBA-418C-E0CB8ACE93F2}"/>
          </ac:spMkLst>
        </pc:spChg>
      </pc:sldChg>
      <pc:sldChg chg="add del">
        <pc:chgData name="Kimmo Liljeroos" userId="1350df35fddd9eb2" providerId="LiveId" clId="{C0111CE0-83D4-422C-B410-D84C225F4608}" dt="2025-05-06T05:30:37.040" v="14" actId="47"/>
        <pc:sldMkLst>
          <pc:docMk/>
          <pc:sldMk cId="3407838552" sldId="261"/>
        </pc:sldMkLst>
      </pc:sldChg>
      <pc:sldChg chg="modSp add mod">
        <pc:chgData name="Kimmo Liljeroos" userId="1350df35fddd9eb2" providerId="LiveId" clId="{C0111CE0-83D4-422C-B410-D84C225F4608}" dt="2025-05-06T05:30:07.597" v="2" actId="27636"/>
        <pc:sldMkLst>
          <pc:docMk/>
          <pc:sldMk cId="1392801738" sldId="262"/>
        </pc:sldMkLst>
        <pc:spChg chg="mod">
          <ac:chgData name="Kimmo Liljeroos" userId="1350df35fddd9eb2" providerId="LiveId" clId="{C0111CE0-83D4-422C-B410-D84C225F4608}" dt="2025-05-06T05:30:07.597" v="2" actId="27636"/>
          <ac:spMkLst>
            <pc:docMk/>
            <pc:sldMk cId="1392801738" sldId="262"/>
            <ac:spMk id="3" creationId="{4086C4EE-8820-0EEF-1108-4D3A265772E9}"/>
          </ac:spMkLst>
        </pc:spChg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3874649559" sldId="263"/>
        </pc:sldMkLst>
      </pc:sldChg>
      <pc:sldChg chg="modSp add mod">
        <pc:chgData name="Kimmo Liljeroos" userId="1350df35fddd9eb2" providerId="LiveId" clId="{C0111CE0-83D4-422C-B410-D84C225F4608}" dt="2025-05-06T05:30:07.597" v="3" actId="27636"/>
        <pc:sldMkLst>
          <pc:docMk/>
          <pc:sldMk cId="226991388" sldId="264"/>
        </pc:sldMkLst>
        <pc:spChg chg="mod">
          <ac:chgData name="Kimmo Liljeroos" userId="1350df35fddd9eb2" providerId="LiveId" clId="{C0111CE0-83D4-422C-B410-D84C225F4608}" dt="2025-05-06T05:30:07.597" v="3" actId="27636"/>
          <ac:spMkLst>
            <pc:docMk/>
            <pc:sldMk cId="226991388" sldId="264"/>
            <ac:spMk id="3" creationId="{AD92CAD7-2014-F5C7-04F9-C1D2619DD0E8}"/>
          </ac:spMkLst>
        </pc:spChg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1549500504" sldId="265"/>
        </pc:sldMkLst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2755594385" sldId="266"/>
        </pc:sldMkLst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1900670067" sldId="267"/>
        </pc:sldMkLst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2863214601" sldId="268"/>
        </pc:sldMkLst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3695058568" sldId="269"/>
        </pc:sldMkLst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640564515" sldId="270"/>
        </pc:sldMkLst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851977390" sldId="271"/>
        </pc:sldMkLst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1493984654" sldId="272"/>
        </pc:sldMkLst>
      </pc:sldChg>
      <pc:sldChg chg="modSp add mod">
        <pc:chgData name="Kimmo Liljeroos" userId="1350df35fddd9eb2" providerId="LiveId" clId="{C0111CE0-83D4-422C-B410-D84C225F4608}" dt="2025-05-06T05:30:07.625" v="4" actId="27636"/>
        <pc:sldMkLst>
          <pc:docMk/>
          <pc:sldMk cId="3482459371" sldId="273"/>
        </pc:sldMkLst>
        <pc:spChg chg="mod">
          <ac:chgData name="Kimmo Liljeroos" userId="1350df35fddd9eb2" providerId="LiveId" clId="{C0111CE0-83D4-422C-B410-D84C225F4608}" dt="2025-05-06T05:30:07.625" v="4" actId="27636"/>
          <ac:spMkLst>
            <pc:docMk/>
            <pc:sldMk cId="3482459371" sldId="273"/>
            <ac:spMk id="3" creationId="{0F49F78B-49E2-E060-4679-80D2FB33CE94}"/>
          </ac:spMkLst>
        </pc:spChg>
      </pc:sldChg>
      <pc:sldChg chg="modSp add mod">
        <pc:chgData name="Kimmo Liljeroos" userId="1350df35fddd9eb2" providerId="LiveId" clId="{C0111CE0-83D4-422C-B410-D84C225F4608}" dt="2025-05-06T05:30:07.635" v="5" actId="27636"/>
        <pc:sldMkLst>
          <pc:docMk/>
          <pc:sldMk cId="2594138266" sldId="274"/>
        </pc:sldMkLst>
        <pc:spChg chg="mod">
          <ac:chgData name="Kimmo Liljeroos" userId="1350df35fddd9eb2" providerId="LiveId" clId="{C0111CE0-83D4-422C-B410-D84C225F4608}" dt="2025-05-06T05:30:07.635" v="5" actId="27636"/>
          <ac:spMkLst>
            <pc:docMk/>
            <pc:sldMk cId="2594138266" sldId="274"/>
            <ac:spMk id="3" creationId="{6302D663-8239-5782-1ECE-220BD9F553E9}"/>
          </ac:spMkLst>
        </pc:spChg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1542500242" sldId="275"/>
        </pc:sldMkLst>
      </pc:sldChg>
      <pc:sldChg chg="modSp add mod">
        <pc:chgData name="Kimmo Liljeroos" userId="1350df35fddd9eb2" providerId="LiveId" clId="{C0111CE0-83D4-422C-B410-D84C225F4608}" dt="2025-05-06T05:30:07.645" v="6" actId="27636"/>
        <pc:sldMkLst>
          <pc:docMk/>
          <pc:sldMk cId="2705285248" sldId="276"/>
        </pc:sldMkLst>
        <pc:spChg chg="mod">
          <ac:chgData name="Kimmo Liljeroos" userId="1350df35fddd9eb2" providerId="LiveId" clId="{C0111CE0-83D4-422C-B410-D84C225F4608}" dt="2025-05-06T05:30:07.645" v="6" actId="27636"/>
          <ac:spMkLst>
            <pc:docMk/>
            <pc:sldMk cId="2705285248" sldId="276"/>
            <ac:spMk id="3" creationId="{2F8BC20B-9DFE-22ED-6357-036B71DCC43E}"/>
          </ac:spMkLst>
        </pc:spChg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2685583840" sldId="277"/>
        </pc:sldMkLst>
      </pc:sldChg>
      <pc:sldChg chg="modSp add mod">
        <pc:chgData name="Kimmo Liljeroos" userId="1350df35fddd9eb2" providerId="LiveId" clId="{C0111CE0-83D4-422C-B410-D84C225F4608}" dt="2025-05-06T05:30:07.645" v="7" actId="27636"/>
        <pc:sldMkLst>
          <pc:docMk/>
          <pc:sldMk cId="1285602760" sldId="278"/>
        </pc:sldMkLst>
        <pc:spChg chg="mod">
          <ac:chgData name="Kimmo Liljeroos" userId="1350df35fddd9eb2" providerId="LiveId" clId="{C0111CE0-83D4-422C-B410-D84C225F4608}" dt="2025-05-06T05:30:07.645" v="7" actId="27636"/>
          <ac:spMkLst>
            <pc:docMk/>
            <pc:sldMk cId="1285602760" sldId="278"/>
            <ac:spMk id="2" creationId="{7538C068-DA50-54AE-2531-6B56E829F701}"/>
          </ac:spMkLst>
        </pc:spChg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7008300" sldId="279"/>
        </pc:sldMkLst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4245554087" sldId="280"/>
        </pc:sldMkLst>
      </pc:sldChg>
      <pc:sldChg chg="modSp add mod">
        <pc:chgData name="Kimmo Liljeroos" userId="1350df35fddd9eb2" providerId="LiveId" clId="{C0111CE0-83D4-422C-B410-D84C225F4608}" dt="2025-05-06T05:30:07.675" v="8" actId="27636"/>
        <pc:sldMkLst>
          <pc:docMk/>
          <pc:sldMk cId="756091234" sldId="281"/>
        </pc:sldMkLst>
        <pc:spChg chg="mod">
          <ac:chgData name="Kimmo Liljeroos" userId="1350df35fddd9eb2" providerId="LiveId" clId="{C0111CE0-83D4-422C-B410-D84C225F4608}" dt="2025-05-06T05:30:07.675" v="8" actId="27636"/>
          <ac:spMkLst>
            <pc:docMk/>
            <pc:sldMk cId="756091234" sldId="281"/>
            <ac:spMk id="3" creationId="{1F958D47-7AD3-0280-8C25-A6AF069CB856}"/>
          </ac:spMkLst>
        </pc:spChg>
      </pc:sldChg>
      <pc:sldChg chg="modSp add mod">
        <pc:chgData name="Kimmo Liljeroos" userId="1350df35fddd9eb2" providerId="LiveId" clId="{C0111CE0-83D4-422C-B410-D84C225F4608}" dt="2025-05-06T05:30:07.684" v="9" actId="27636"/>
        <pc:sldMkLst>
          <pc:docMk/>
          <pc:sldMk cId="1537046587" sldId="282"/>
        </pc:sldMkLst>
        <pc:spChg chg="mod">
          <ac:chgData name="Kimmo Liljeroos" userId="1350df35fddd9eb2" providerId="LiveId" clId="{C0111CE0-83D4-422C-B410-D84C225F4608}" dt="2025-05-06T05:30:07.684" v="9" actId="27636"/>
          <ac:spMkLst>
            <pc:docMk/>
            <pc:sldMk cId="1537046587" sldId="282"/>
            <ac:spMk id="3" creationId="{A5B15A47-3CF3-534E-2D8E-26FFDCE1C35C}"/>
          </ac:spMkLst>
        </pc:spChg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4091173137" sldId="283"/>
        </pc:sldMkLst>
      </pc:sldChg>
      <pc:sldChg chg="modSp add mod">
        <pc:chgData name="Kimmo Liljeroos" userId="1350df35fddd9eb2" providerId="LiveId" clId="{C0111CE0-83D4-422C-B410-D84C225F4608}" dt="2025-05-06T05:30:07.684" v="10" actId="27636"/>
        <pc:sldMkLst>
          <pc:docMk/>
          <pc:sldMk cId="203575168" sldId="284"/>
        </pc:sldMkLst>
        <pc:spChg chg="mod">
          <ac:chgData name="Kimmo Liljeroos" userId="1350df35fddd9eb2" providerId="LiveId" clId="{C0111CE0-83D4-422C-B410-D84C225F4608}" dt="2025-05-06T05:30:07.684" v="10" actId="27636"/>
          <ac:spMkLst>
            <pc:docMk/>
            <pc:sldMk cId="203575168" sldId="284"/>
            <ac:spMk id="2" creationId="{F54DF391-7F63-9018-D5D7-950066EEB671}"/>
          </ac:spMkLst>
        </pc:spChg>
      </pc:sldChg>
      <pc:sldChg chg="modSp add mod">
        <pc:chgData name="Kimmo Liljeroos" userId="1350df35fddd9eb2" providerId="LiveId" clId="{C0111CE0-83D4-422C-B410-D84C225F4608}" dt="2025-05-06T05:30:07.693" v="11" actId="27636"/>
        <pc:sldMkLst>
          <pc:docMk/>
          <pc:sldMk cId="597027712" sldId="285"/>
        </pc:sldMkLst>
        <pc:spChg chg="mod">
          <ac:chgData name="Kimmo Liljeroos" userId="1350df35fddd9eb2" providerId="LiveId" clId="{C0111CE0-83D4-422C-B410-D84C225F4608}" dt="2025-05-06T05:30:07.693" v="11" actId="27636"/>
          <ac:spMkLst>
            <pc:docMk/>
            <pc:sldMk cId="597027712" sldId="285"/>
            <ac:spMk id="3" creationId="{A3AA92E9-36CC-F84F-0776-AB446FA4E021}"/>
          </ac:spMkLst>
        </pc:spChg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3212581795" sldId="286"/>
        </pc:sldMkLst>
      </pc:sldChg>
      <pc:sldChg chg="add">
        <pc:chgData name="Kimmo Liljeroos" userId="1350df35fddd9eb2" providerId="LiveId" clId="{C0111CE0-83D4-422C-B410-D84C225F4608}" dt="2025-05-06T05:30:07.534" v="0"/>
        <pc:sldMkLst>
          <pc:docMk/>
          <pc:sldMk cId="2805162984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7028023-CCDA-4EFC-BA2D-A654A07C92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32BC5ED-6B20-462B-B845-49C87FAE14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D4547-5494-492D-94D5-3754A90A5786}" type="datetimeFigureOut">
              <a:rPr lang="fi-FI" smtClean="0"/>
              <a:t>23.5.2026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3ACF88-DB07-4A2D-A2CB-3D888C3D5E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9DAA69-2654-44CF-8441-BC023AC60E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9E1B7-0FF4-4111-853C-1C019E0AAA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60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A7555-B6ED-46DD-920F-D70E1ED69E49}" type="datetimeFigureOut">
              <a:rPr lang="fi-FI" smtClean="0"/>
              <a:t>23.5.2026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34CE-B9B7-4F44-A55A-862676329F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70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997E2DEE-2FD9-453D-A4CC-EEA6411F1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B911EBB8-1242-441D-9A65-6645472BA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00A0E0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A2BF581B-DA7C-4342-A6F7-EEBBE2876B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3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FB7F6C6-2BE0-4CD6-A91C-3E6C0A207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8675" y="4531958"/>
            <a:ext cx="3451762" cy="224712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53659CD-FBF2-4EEB-877C-3A59A6A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0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2BC149B-2F8B-41C6-9C99-FFF4C5473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0683" y="3746789"/>
            <a:ext cx="3000064" cy="302820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53659CD-FBF2-4EEB-877C-3A59A6A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58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6AE977C-951E-451D-87B0-6D69A931D1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5619" y="3384467"/>
            <a:ext cx="2684488" cy="334203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118A5CDC-A253-4674-A3A2-74E174F1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7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8549891-F560-40B1-A8AD-2FB6AB2A6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4624" y="4503038"/>
            <a:ext cx="2936606" cy="222872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9BFE28B-0B8E-4C95-8796-6DBE0AC9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04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4AD8D73-BDCE-4F65-98A5-FC55F1FD27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6210" y="3898059"/>
            <a:ext cx="2068254" cy="285616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53659CD-FBF2-4EEB-877C-3A59A6A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62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0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4F9578C5-A6AB-A239-EA5E-ABF86165F2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70C7313-EE95-4869-A8F8-F07F2C8F9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1BED4489-DDEE-49BB-905F-B5355C19CD52}"/>
              </a:ext>
            </a:extLst>
          </p:cNvPr>
          <p:cNvSpPr/>
          <p:nvPr userDrawn="1"/>
        </p:nvSpPr>
        <p:spPr>
          <a:xfrm>
            <a:off x="0" y="-10048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C1392517-9863-4B6B-8EF9-796EEDB0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161C099-9D9B-40B3-B543-DEE68C362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22CCC791-1B33-42EA-977B-735D8FCD50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03875353-C6AF-1723-A5E9-A4D0B7EFF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-5024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FF9B8C27-2ACA-C74F-679F-5F243E2318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2F86F213-0900-4417-86A5-EA693BF05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42A521CD-05B3-466E-A294-B961497CC514}"/>
              </a:ext>
            </a:extLst>
          </p:cNvPr>
          <p:cNvSpPr/>
          <p:nvPr userDrawn="1"/>
        </p:nvSpPr>
        <p:spPr>
          <a:xfrm>
            <a:off x="0" y="-10048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001D4759-F10C-48FD-911B-499E7E3B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D744104-62DB-439B-BD82-053D12FD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0750B2F-B108-4F4F-A6A0-3ADACA3CC4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83EF573B-8D1D-6D68-D44E-E0282C5B7C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FAC826D-8CB6-4212-8BEC-47FB2DD0B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362159B4-A0B5-49BE-878D-985811C21102}"/>
              </a:ext>
            </a:extLst>
          </p:cNvPr>
          <p:cNvSpPr/>
          <p:nvPr userDrawn="1"/>
        </p:nvSpPr>
        <p:spPr>
          <a:xfrm>
            <a:off x="0" y="0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FB70E60D-A308-45F7-89F7-65B2EC55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E19F4C6E-5FE9-411B-AA7E-50A01E44C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225824F-6050-468D-947E-CAFDFA6D99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EEB44F81-C1B7-2A1C-EF37-604BC9F072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D1E06C-187C-4FEB-BA2C-A4CC7312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0314ECB-1840-4AD4-98F2-D81A036B1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71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7B6C0889-F1D8-47FF-AC81-1D885E4BC3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-5024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99223474-273D-8080-0139-314CA5C004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-5024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E7039BE2-CCB9-9700-583F-C0B810BBD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1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0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C9D79677-E928-7EF2-6FFF-528DD0277E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-5024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ACAF8C37-0539-FC8E-51A4-F07705E9F7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ai välinosto kuvalla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FE69831-EC2D-49BF-89E8-A4ED8D86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774988B4-F11E-4A1F-96CD-5BDC361D9F81}"/>
              </a:ext>
            </a:extLst>
          </p:cNvPr>
          <p:cNvSpPr/>
          <p:nvPr userDrawn="1"/>
        </p:nvSpPr>
        <p:spPr>
          <a:xfrm>
            <a:off x="0" y="-5024"/>
            <a:ext cx="12192000" cy="6868048"/>
          </a:xfrm>
          <a:prstGeom prst="rect">
            <a:avLst/>
          </a:prstGeom>
          <a:solidFill>
            <a:srgbClr val="0023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E7D3DEF-B508-43DB-81CE-11CFC7A6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33" y="1929911"/>
            <a:ext cx="9781134" cy="1726968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Sitka Heading Semibold" pitchFamily="2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97239F8-AD31-4EB2-B570-B532E1F0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1" y="3774908"/>
            <a:ext cx="8682405" cy="67578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Sitka Text Semibold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3CB5134-64A2-491A-87DE-A953736611B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88122" y="4844562"/>
            <a:ext cx="8682405" cy="9891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" name="Kuva 1" descr="Kuva, joka sisältää kohteen Fontti, Grafiikka, logo, symboli&#10;&#10;Kuvaus luotu automaattisesti">
            <a:extLst>
              <a:ext uri="{FF2B5EF4-FFF2-40B4-BE49-F238E27FC236}">
                <a16:creationId xmlns:a16="http://schemas.microsoft.com/office/drawing/2014/main" id="{FFE89368-70A9-5931-DB96-2B8FEA51C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3" y="6281658"/>
            <a:ext cx="1359498" cy="3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E298681-7E5F-45E3-BC79-C7E652E4F964}"/>
              </a:ext>
            </a:extLst>
          </p:cNvPr>
          <p:cNvSpPr/>
          <p:nvPr userDrawn="1"/>
        </p:nvSpPr>
        <p:spPr>
          <a:xfrm>
            <a:off x="-1" y="5782813"/>
            <a:ext cx="12192000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5C7D06F-5A70-1AA0-3DFE-5E6F3E89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455" y="1946275"/>
            <a:ext cx="5247090" cy="1482725"/>
          </a:xfrm>
          <a:prstGeom prst="rect">
            <a:avLst/>
          </a:prstGeom>
        </p:spPr>
      </p:pic>
      <p:pic>
        <p:nvPicPr>
          <p:cNvPr id="7" name="Kuva 6" descr="Kuva, joka sisältää kohteen ympyrä, Grafiikka, Värikkyys, graafinen suunnittelu&#10;&#10;Kuvaus luotu automaattisesti">
            <a:extLst>
              <a:ext uri="{FF2B5EF4-FFF2-40B4-BE49-F238E27FC236}">
                <a16:creationId xmlns:a16="http://schemas.microsoft.com/office/drawing/2014/main" id="{44B162F4-2344-8D55-AFAE-E596647688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19" y="4334781"/>
            <a:ext cx="361951" cy="361951"/>
          </a:xfrm>
          <a:prstGeom prst="rect">
            <a:avLst/>
          </a:prstGeom>
        </p:spPr>
      </p:pic>
      <p:pic>
        <p:nvPicPr>
          <p:cNvPr id="9" name="Kuva 8" descr="Kuva, joka sisältää kohteen symboli, logo, Fontti, Grafiikka&#10;&#10;Kuvaus luotu automaattisesti">
            <a:extLst>
              <a:ext uri="{FF2B5EF4-FFF2-40B4-BE49-F238E27FC236}">
                <a16:creationId xmlns:a16="http://schemas.microsoft.com/office/drawing/2014/main" id="{2C9F9D82-B31C-786A-6F4B-971A0E867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98" y="4290564"/>
            <a:ext cx="718453" cy="449033"/>
          </a:xfrm>
          <a:prstGeom prst="rect">
            <a:avLst/>
          </a:prstGeom>
        </p:spPr>
      </p:pic>
      <p:pic>
        <p:nvPicPr>
          <p:cNvPr id="11" name="Kuva 10" descr="Kuva, joka sisältää kohteen Grafiikka, ympyrä, Värikkyys, graafinen suunnittelu&#10;&#10;Kuvaus luotu automaattisesti">
            <a:extLst>
              <a:ext uri="{FF2B5EF4-FFF2-40B4-BE49-F238E27FC236}">
                <a16:creationId xmlns:a16="http://schemas.microsoft.com/office/drawing/2014/main" id="{05D966A0-4861-14B9-0F19-1D56F2B8FD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65" y="4314490"/>
            <a:ext cx="399214" cy="39921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0DF9F38A-0F0C-735F-8E27-3EC89B367C40}"/>
              </a:ext>
            </a:extLst>
          </p:cNvPr>
          <p:cNvSpPr txBox="1"/>
          <p:nvPr userDrawn="1"/>
        </p:nvSpPr>
        <p:spPr>
          <a:xfrm>
            <a:off x="673592" y="3362489"/>
            <a:ext cx="1100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/>
              <a:t>Seuraa meitä: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www.akol.fi          fb.me/aikuisopettajienliitto       @akolry            </a:t>
            </a:r>
          </a:p>
        </p:txBody>
      </p:sp>
    </p:spTree>
    <p:extLst>
      <p:ext uri="{BB962C8B-B14F-4D97-AF65-F5344CB8AC3E}">
        <p14:creationId xmlns:p14="http://schemas.microsoft.com/office/powerpoint/2010/main" val="18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5FD55-20DD-DDDD-4D30-A75CFE56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366F2B-43A2-6313-86B2-B7CB3B116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B98C76-4394-DF9E-BF0E-F64EFDF5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71CD-060C-44F8-96C1-9E63C34E5EE1}" type="datetimeFigureOut">
              <a:rPr lang="fi-FI" smtClean="0"/>
              <a:t>23.5.2026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162BDE-4E0E-C219-CBBF-7C870992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1061B9-F6B9-9210-91AC-C75AC8D9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EE5-A0E5-423D-A810-F36887D338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03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D1E06C-187C-4FEB-BA2C-A4CC7312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0314ECB-1840-4AD4-98F2-D81A036B1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951"/>
            <a:ext cx="4784766" cy="3203543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4F529A2C-4BD1-4E36-A4F3-25427A88D6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69036" y="2766951"/>
            <a:ext cx="4784766" cy="3203543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1736D82C-1CBB-4EB2-BCE6-B89922AF8A3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874322"/>
            <a:ext cx="4784766" cy="82137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600">
                <a:latin typeface="Sitka Text Semibold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700BABA-C00B-483A-A93D-BFEFCE241C8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569036" y="1872343"/>
            <a:ext cx="4784766" cy="82137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600">
                <a:latin typeface="Sitka Text Semibold" pitchFamily="2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098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E298681-7E5F-45E3-BC79-C7E652E4F964}"/>
              </a:ext>
            </a:extLst>
          </p:cNvPr>
          <p:cNvSpPr/>
          <p:nvPr userDrawn="1"/>
        </p:nvSpPr>
        <p:spPr>
          <a:xfrm>
            <a:off x="0" y="5939281"/>
            <a:ext cx="12192000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0D46D537-D604-4768-8551-3947B826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0FE22908-37B8-42B5-8BA6-8A14D0427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59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KÄ OTSIKKO esim grafi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E298681-7E5F-45E3-BC79-C7E652E4F964}"/>
              </a:ext>
            </a:extLst>
          </p:cNvPr>
          <p:cNvSpPr/>
          <p:nvPr userDrawn="1"/>
        </p:nvSpPr>
        <p:spPr>
          <a:xfrm>
            <a:off x="0" y="5939281"/>
            <a:ext cx="12192000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0D46D537-D604-4768-8551-3947B826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928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YHJÄ esim grafi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5E298681-7E5F-45E3-BC79-C7E652E4F964}"/>
              </a:ext>
            </a:extLst>
          </p:cNvPr>
          <p:cNvSpPr/>
          <p:nvPr userDrawn="1"/>
        </p:nvSpPr>
        <p:spPr>
          <a:xfrm>
            <a:off x="0" y="5939281"/>
            <a:ext cx="12192000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4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EDDAB80-2FE0-4FD0-8B0D-7C008F8D68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9872" y="2951017"/>
            <a:ext cx="2312128" cy="368456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63CF8D56-A591-4375-8547-6A37F0AD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2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46BF637-2327-4939-9069-E421C2D51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4960" y="3307555"/>
            <a:ext cx="2094819" cy="3471584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53659CD-FBF2-4EEB-877C-3A59A6A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5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Brändikuva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70066DD-2BD4-48F2-B9B2-BF12498A7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0255" y="3980419"/>
            <a:ext cx="2788598" cy="265213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3C885F-E2D6-4C5A-9431-A79118D3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869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53659CD-FBF2-4EEB-877C-3A59A6A3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68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E43652-94BE-4EB8-BA23-5CBE21E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571498-C40D-40A3-A3C7-6A9678BAF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E6227F8-5FA6-F024-F94D-7503B6B9B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652" y="6130701"/>
            <a:ext cx="1560797" cy="4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81" r:id="rId2"/>
    <p:sldLayoutId id="2147483791" r:id="rId3"/>
    <p:sldLayoutId id="2147483769" r:id="rId4"/>
    <p:sldLayoutId id="2147483788" r:id="rId5"/>
    <p:sldLayoutId id="2147483787" r:id="rId6"/>
    <p:sldLayoutId id="2147483763" r:id="rId7"/>
    <p:sldLayoutId id="2147483783" r:id="rId8"/>
    <p:sldLayoutId id="2147483785" r:id="rId9"/>
    <p:sldLayoutId id="2147483786" r:id="rId10"/>
    <p:sldLayoutId id="2147483765" r:id="rId11"/>
    <p:sldLayoutId id="2147483764" r:id="rId12"/>
    <p:sldLayoutId id="2147483762" r:id="rId13"/>
    <p:sldLayoutId id="2147483784" r:id="rId14"/>
    <p:sldLayoutId id="2147483795" r:id="rId15"/>
    <p:sldLayoutId id="2147483776" r:id="rId16"/>
    <p:sldLayoutId id="2147483796" r:id="rId17"/>
    <p:sldLayoutId id="2147483778" r:id="rId18"/>
    <p:sldLayoutId id="2147483779" r:id="rId19"/>
    <p:sldLayoutId id="2147483789" r:id="rId20"/>
    <p:sldLayoutId id="2147483792" r:id="rId21"/>
    <p:sldLayoutId id="2147483777" r:id="rId22"/>
    <p:sldLayoutId id="2147483793" r:id="rId23"/>
    <p:sldLayoutId id="2147483794" r:id="rId24"/>
    <p:sldLayoutId id="2147483782" r:id="rId25"/>
    <p:sldLayoutId id="2147483797" r:id="rId26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395"/>
          </a:solidFill>
          <a:latin typeface="Sitka Heading Semibold" pitchFamily="2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2395"/>
          </a:solidFill>
          <a:latin typeface="Sitka Text" panose="02000505000000020004" pitchFamily="2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2395"/>
          </a:solidFill>
          <a:latin typeface="Sitka Text" panose="02000505000000020004" pitchFamily="2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Sitka Text" panose="02000505000000020004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Sitka Text" panose="02000505000000020004" pitchFamily="2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Sitka Text" panose="02000505000000020004" pitchFamily="2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7E8B76-4FEA-094B-5837-2B915F7C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Aikuisopettajien Liitto AKOL ry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66BCAF-ADA0-B6FE-8E81-FE3A840AE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BD115D6-7F8D-E9B0-14A1-8F28579AE60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7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672A3B-789C-431C-9900-3BEB500F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OAJ järjestörakenne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6537BC-723B-F846-865D-492979239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05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AA2A5B-E7C0-B97C-7EFA-98FA8E40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OAJ:n alueellinen toiminta</a:t>
            </a:r>
            <a:b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</a:br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841917-1048-53D5-8900-9DC6058B1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17 alueyhdistystä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Yhdistää opettajaryhmät maakunnallisesti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Jokaisella alueella toimii OAJ:n hallituksen nimeämä alueasiamies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OAJ ostaa alueasiamiehelle ja alueyhdistyksen puheenjohtajalle yhden päivän viikossa työaikaa</a:t>
            </a:r>
          </a:p>
        </p:txBody>
      </p:sp>
    </p:spTree>
    <p:extLst>
      <p:ext uri="{BB962C8B-B14F-4D97-AF65-F5344CB8AC3E}">
        <p14:creationId xmlns:p14="http://schemas.microsoft.com/office/powerpoint/2010/main" val="64056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8D386A-78CB-0A46-2B4B-210A7187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932788-84CB-EC44-591E-1D14494E2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97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F65C51-3A73-1960-4BCC-D27880A5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OAJ:n Ammatilliset Opettajat (OAO)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31328-8437-3C01-4E3B-3BFAB6DC4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98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52AAA6-0A06-6730-2474-DC1F74FD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Mikä on AKOL?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49F78B-49E2-E060-4679-80D2FB33C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Aikuisopettajien Liitto AKOL ry on valtakunnallinen yhdistys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AKOL:n kuuluu n. 1800 jäsentä (4.6.2023, jäseniä 1776)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AKOL:n ylin päättävin elin on vuosikokous, joka pidetään vuosittain huhti-toukokuussa 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Viimeisin liityntäsopimus vuonna 2014 OAJ:n kanssa. Tällä hetkellä on keskustelut menossa sopimuksen sisällön päivittämisestä. 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AKOL on 55-vuotias liitto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Vapaansivistystyön opettajia liittyi AKOL:iin 2005 (AIOL -&gt; olivat aikaisemin SAK:ssa)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Yhteistyö SKO ja TOOL kanssa tiivistä (koalitio B)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Tärkeitä teemoja: aikuispedagogiikka ja jatkuva oppiminen</a:t>
            </a:r>
          </a:p>
        </p:txBody>
      </p:sp>
    </p:spTree>
    <p:extLst>
      <p:ext uri="{BB962C8B-B14F-4D97-AF65-F5344CB8AC3E}">
        <p14:creationId xmlns:p14="http://schemas.microsoft.com/office/powerpoint/2010/main" val="3482459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DF96BC-6D46-6604-5C50-8A39F1B1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02D663-8239-5782-1ECE-220BD9F553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AKOL ajaa ammatillisen koulutuksen opettajien, ammatillisen aikuiskoulutuksen opettajien lisäksi voimakkaasti vapaan sivistystyön opettajien etua. 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Hyödynnämme vapaan sivistystyön osalta OAJ:n asiantuntijoita kuten työmarkkina-asiamiehiä Tuovi Mannista ja Petra Kirkko-Jaakkolaa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OAJ:ssä toimivassa </a:t>
            </a:r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aikuiskoulutustyöryhmässä</a:t>
            </a:r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 käsitellään laajasti aikuiskoulutuksen asioita. AKOL toimii tässä työryhmässä puheenjohtajana. 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Tekee vahvaa yhteistyötä useiden tahojen kanssa 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On aikuiskoulutuksen puolesta puhuja kentällä (mm. jatkuva oppiminen)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Vie eteenpäin aikuispedagogiikan asennetta koulutuksen alueella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On mukana myös tutkimuksen saralla – Aikuiskasvatuksen tutkimuspäivät, AMK ja ammatillisen koulutuksen tutkimuspäivät</a:t>
            </a:r>
          </a:p>
          <a:p>
            <a:pPr lvl="0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38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2E0133-25A6-3CC0-60B1-D1671940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Yhteistyökumppaneita mm: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FB335F-EDF3-37F9-F17A-C479A9A10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Kansalaisopistojen liitto KoL: Jaana Nuottanen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AMKE: Veli-Matti Lamppu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ARENE: Ida Mielityinen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SAK: Kirsi Rasinaho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OKM: ammatillinen ja vst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Sivista: sivistan aikuiskoulutuskeskusten johdon hallitus: Teppo Tapani vetää ryhmää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OAO Valtakunnalliset yhdistykset</a:t>
            </a:r>
          </a:p>
          <a:p>
            <a:pPr lvl="0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0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DDC474-E754-C547-FD6B-20BFC9E9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AKOL ry jäsenistön sopimusalat (pääosin):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8BC20B-9DFE-22ED-6357-036B71DCC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lvl="0" rtl="0"/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OVTES</a:t>
            </a:r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: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C-osio: ammatillinen koulutus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F-osio, liite 12: kansalaisopistot</a:t>
            </a:r>
          </a:p>
          <a:p>
            <a:pPr lvl="0" rtl="0"/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Sivista: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Aikuiskoulutuskeskusten työehtosopimus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Yksityisen opetusalan työehtosopimus (ammatillinen, AMK ja kansalaisopistot)</a:t>
            </a:r>
          </a:p>
          <a:p>
            <a:pPr lvl="0" rtl="0"/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AVAINTA / AVAINOTES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C-osio: ammatillinen koulutus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E-osio: aikuiskoulutus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Kansalaisopistot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-&gt; tulossa Yritysjaos, mutta kaikki eivät voi siihen liittyä. Avainta tullaan lakkauttamaan.</a:t>
            </a:r>
          </a:p>
          <a:p>
            <a:pPr lvl="0" rtl="0"/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Valtion sopimus: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Saamelaisalueen koulutuskeskus</a:t>
            </a:r>
          </a:p>
          <a:p>
            <a:pPr lvl="0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8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9F5444-37E2-892F-8848-378CC952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84D2D3C-CDFD-44C9-D88D-C9A9479D3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58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38C068-DA50-54AE-2531-6B56E829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Mitä AKOL tekee ja vaikuttaa?</a:t>
            </a:r>
            <a:b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</a:br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AKOL:lla on työryhmät, jotka koostuvat hallituksen varsinaisista ja varajäsenistä:Tupa, Kopo, Järvi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0681A3-6BD0-3458-2646-CB1E2D7B79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60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718C81-DED1-646C-1864-612ADE65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Opetusalan Ammattijärjestö OAJ on meidän kattojärjestö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0651E9D-7383-EEBA-418C-E0CB8ACE9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Työmarkkinajärjestö, joka vastaa opetusalan edunvalvonnasta varhaiskasvatuksesta korkeakouluihin.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Ainoa ammattijärjestö, joka neuvottelee opettajien ja heidän esimiestensä palvelussuhteen ehdoista ja valvoo niiden noudattamista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Keskeinen koulutuspoliittinen vaikuttaja niin päättäjien kuin median suuntaan </a:t>
            </a:r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-&gt; AKOL:n mielipidettä arvostetaan ja kuunnellaan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Suomalaisen koulutuksen, kasvatuksen ja tutkimuksen puolestapuhuja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Jäseniä vajaa 120 000. </a:t>
            </a:r>
          </a:p>
          <a:p>
            <a:pPr lvl="0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84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D71381-9E72-FA68-A595-07D31AC0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AKOL:n hallitus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017EDE-25E4-11DC-1B84-357248398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i-FI" b="0" i="0" u="sng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Hallituksessa</a:t>
            </a:r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 on puheenjohtaja ja 7 hallituksen jäsentä, joista hallitus valitsee varapuheenjohtajan ja sihteerin kolmivuotiskaudeksi. 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Jokaisella hallituksen jäsenellä on henkilökohtainen varajäsen (7).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Hallitus muodostetaan AKOL:n opettaja- tai paikallisyhdistysten ehdokkaista.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Toimikausi on kolme vuotta. 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Ylin päättävä elin on vuosikokous.</a:t>
            </a:r>
          </a:p>
        </p:txBody>
      </p:sp>
    </p:spTree>
    <p:extLst>
      <p:ext uri="{BB962C8B-B14F-4D97-AF65-F5344CB8AC3E}">
        <p14:creationId xmlns:p14="http://schemas.microsoft.com/office/powerpoint/2010/main" val="7008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39AF7A-6FE3-BB66-07AF-B011B985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90C2A5-662B-8451-356A-B71DDC836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554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48ECF-2F54-39B0-281E-C422BFDD6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AKOL:n palvelut ja koulutukset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F958D47-7AD3-0280-8C25-A6AF069CB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TES-neuvojat (</a:t>
            </a:r>
            <a:r>
              <a:rPr lang="fi-FI" b="0" i="0" u="sng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www.akol.fi/akoln-tes-neuvojat</a:t>
            </a:r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)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TES = työehtosopimusneuvontaa eri sopimusten mukaan </a:t>
            </a:r>
            <a:b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</a:br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(OVTES, AVAINOTES, Sivista)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Vuosikokous ja koulutusseminaari huhti-toukokuu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Opintomatka joka toinen vuosi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AktiiviOPET syksyllä, vuosittainen tapahtuma – paikkakunta vaihtelee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Koulutukset, webinaarit ja tapahtumat mm. vuosityöaika, YT-laki, luottamusmiestapaamiset, vapaan sivistystyön asiat, edunvalvonta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OKKA-AKOL stipendirahasto esim AKOL:n opintomatkoihin sekä jäsenistön haettavaksi eri koulutuksiin.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Alueellisia koulutuksia ja tapahtumia yhteistyössä jäsenyhdistysten/ paikallisyhdistysten ja alueyhdistysten kanssa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Osallistuu OAJ:n tapahtumiin, esim. Educa-messut 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Vaikuttamistyö monipuolisesti</a:t>
            </a:r>
          </a:p>
          <a:p>
            <a:pPr lvl="0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9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414620-2009-A2F1-F874-6BFCA33C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Luottamusmiesjärjestelmä on opettajan turvana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B15A47-3CF3-534E-2D8E-26FFDCE1C3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Luottamusmiesjärjestelmän tarkoitus: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Edistää sopimusten noudattamista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Edistää sopimuksiin liittyvien erimielisyyksien selvittämistä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Edistää työrauhan ylläpitämistä</a:t>
            </a:r>
          </a:p>
          <a:p>
            <a:pPr lvl="1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Luottamusmies on linkki työnantajan ja työntekijän välillä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Luottamusmies neuvottelee paikallisesti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Luottamusmies valvoo sopimusten noudattamista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Luottamusmies tuntee sopimukset, säädökset ja määräykset sekä paikallisen toimintaympäristön → neuvontaa jäsenille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Luottamusmies on vaitiolovelvollinen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Luottamusmies ratkoo erimielisyyksiä</a:t>
            </a:r>
          </a:p>
          <a:p>
            <a:pPr lvl="0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46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042723-DEB4-EC6F-89A2-64B732B0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Kysymys? Ongelma?</a:t>
            </a:r>
            <a:endParaRPr lang="fi-FI" b="1" i="0" u="none" strike="noStrike" kern="1200" baseline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47D1DF-21C1-A9C3-1586-B7A397D4FD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173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4DF391-7F63-9018-D5D7-950066EE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OAJ:n jäsenedut – AKOL:n jäsenenä kuulut siis OAJ:n jäseneksi ja saat nämä edut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CAB626D-A3D7-67A9-2C5C-82D59090AB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Työttömyysturva: Opettajien työttömyyskassan jäsenyys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Luottamusmiespalvelut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OAJ:n toimiston asiantuntijapalvelut 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Paikallisyhdistyksen / oman opettajayhdistyksen palvelut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Koulutusta paikallisesti, alueellisesti ja valtakunnallisesti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Opettaja-lehti (painettu versio ja sähköinen www.opettaja.fi)</a:t>
            </a:r>
          </a:p>
        </p:txBody>
      </p:sp>
    </p:spTree>
    <p:extLst>
      <p:ext uri="{BB962C8B-B14F-4D97-AF65-F5344CB8AC3E}">
        <p14:creationId xmlns:p14="http://schemas.microsoft.com/office/powerpoint/2010/main" val="203575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CB06EB-4BB6-A8E3-4CED-2C55ADFD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OAJ:n jäsenmaksu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3AA92E9-36CC-F84F-0776-AB446FA4E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Sisältää työttömyyskassan jäsenmaksun (</a:t>
            </a:r>
            <a:r>
              <a:rPr lang="fi-FI" b="0" i="0" u="sng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www.opetusjatiede.fi</a:t>
            </a:r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)</a:t>
            </a:r>
          </a:p>
          <a:p>
            <a:pPr lvl="1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Opetus ja tiede työttömyyskassan hallituksessa on AKOL ry pj Maarit Rahkola</a:t>
            </a:r>
          </a:p>
          <a:p>
            <a:pPr lvl="0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Määräytyy kokonaisansioiden perusteella</a:t>
            </a:r>
          </a:p>
          <a:p>
            <a:pPr lvl="1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Käytännössä noin 1,1-1,4 % kokonaisansioista</a:t>
            </a:r>
          </a:p>
          <a:p>
            <a:pPr lvl="1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keskusjärjestöön ohjautuu 0,80 %, AKOL 0,15%, lisäksi paikallis- ja/tai opettajayhdistys usein veloittaa pienen prosenttiosuuden. </a:t>
            </a:r>
          </a:p>
          <a:p>
            <a:pPr lvl="1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AKOL ei maksa jäsentensä alueyhdistysmaksuja</a:t>
            </a:r>
          </a:p>
          <a:p>
            <a:pPr lvl="0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Työttömänä tai muutoin vailla ansiotuloja olevalla jäsenmaksu on 8,50 € / kalenterikuukausi</a:t>
            </a:r>
          </a:p>
          <a:p>
            <a:pPr lvl="0" rtl="0"/>
            <a:endParaRPr lang="fi-FI" b="0" i="0" u="none" strike="noStrike" kern="1200" baseline="0" dirty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27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E683B4-09F7-86EB-20D2-931C3C18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AKOL viestintä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EC2EF4-B062-CB20-453B-B4C3FD238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Aikuisopettajien Liitto AKOL ry lähettää jäsenkirjeet OAJ:n viestintäjärjestelmästä jäsenten sähköpostiosoitteisiin. </a:t>
            </a:r>
          </a:p>
          <a:p>
            <a:pPr lvl="0" rtl="0"/>
            <a:endParaRPr lang="fi-FI" b="0" i="0" u="none" strike="noStrike" kern="1200" baseline="0" dirty="0">
              <a:solidFill>
                <a:srgbClr val="002395"/>
              </a:solidFill>
              <a:latin typeface="Arial" panose="020B0604020202020204" pitchFamily="34" charset="0"/>
            </a:endParaRPr>
          </a:p>
          <a:p>
            <a:pPr lvl="0" rtl="0"/>
            <a:r>
              <a:rPr lang="fi-FI" b="0" i="0" u="none" strike="noStrike" kern="1200" baseline="0" dirty="0" err="1">
                <a:solidFill>
                  <a:srgbClr val="002395"/>
                </a:solidFill>
                <a:latin typeface="Arial" panose="020B0604020202020204" pitchFamily="34" charset="0"/>
              </a:rPr>
              <a:t>AKOL:n</a:t>
            </a:r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 viestintäkanavat ovat:</a:t>
            </a:r>
          </a:p>
          <a:p>
            <a:pPr lvl="1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Nettisivut </a:t>
            </a:r>
            <a:r>
              <a:rPr lang="fi-FI" b="0" i="0" u="sng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www.akol.fi</a:t>
            </a:r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 </a:t>
            </a:r>
          </a:p>
          <a:p>
            <a:pPr lvl="1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Facebook-sivut: </a:t>
            </a:r>
            <a:r>
              <a:rPr lang="fi-FI" b="0" i="0" u="sng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fb.me/aikuisopettajienliitto</a:t>
            </a:r>
          </a:p>
          <a:p>
            <a:pPr lvl="1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Instagram: </a:t>
            </a:r>
            <a:r>
              <a:rPr lang="fi-FI" b="0" i="0" u="sng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www.instagram.com/akolry</a:t>
            </a:r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58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34DB4-6239-7F56-C27F-31A24643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Yhteystiedot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B2F75C-8D81-CFC9-19C3-0CA35FF40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Yhteystiedot</a:t>
            </a:r>
          </a:p>
          <a:p>
            <a:pPr lvl="1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Puheenjohtaja </a:t>
            </a:r>
          </a:p>
          <a:p>
            <a:pPr lvl="1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Kimmo Liljeroos, kimmo.liljeroos@akol.fi, p. 040 535 3950</a:t>
            </a:r>
          </a:p>
          <a:p>
            <a:pPr lvl="1" rtl="0"/>
            <a:r>
              <a:rPr lang="fi-FI" b="0" i="0" u="none" strike="noStrike" kern="1200" baseline="0" dirty="0">
                <a:latin typeface="Arial" panose="020B0604020202020204" pitchFamily="34" charset="0"/>
              </a:rPr>
              <a:t>Varapuheenjohtaja</a:t>
            </a:r>
          </a:p>
          <a:p>
            <a:pPr lvl="1" rtl="0"/>
            <a:r>
              <a:rPr lang="fi-FI" b="0" i="0" u="none" strike="noStrike" kern="1200" baseline="0" dirty="0">
                <a:latin typeface="Arial" panose="020B0604020202020204" pitchFamily="34" charset="0"/>
              </a:rPr>
              <a:t>Mika Nurminen, </a:t>
            </a:r>
            <a:r>
              <a:rPr lang="fi-FI" b="0" i="0" u="sng" strike="noStrike" kern="1200" baseline="0" dirty="0">
                <a:latin typeface="Arial" panose="020B0604020202020204" pitchFamily="34" charset="0"/>
              </a:rPr>
              <a:t>mika.nurminen@akol.fi</a:t>
            </a:r>
            <a:r>
              <a:rPr lang="fi-FI" b="0" i="0" u="none" strike="noStrike" kern="1200" baseline="0" dirty="0">
                <a:latin typeface="Arial" panose="020B0604020202020204" pitchFamily="34" charset="0"/>
              </a:rPr>
              <a:t> p. 040 868 0806</a:t>
            </a:r>
          </a:p>
          <a:p>
            <a:pPr lvl="1" rtl="0"/>
            <a:r>
              <a:rPr lang="fi-FI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Jäsenasioiden hoitaja ja sihteeri</a:t>
            </a:r>
          </a:p>
          <a:p>
            <a:pPr lvl="1" rtl="0"/>
            <a:r>
              <a:rPr lang="it-IT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Janette Broberg, </a:t>
            </a:r>
            <a:r>
              <a:rPr lang="it-IT" b="0" i="0" u="sng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janette.broberg@akol.fi</a:t>
            </a:r>
            <a:r>
              <a:rPr lang="it-IT" b="0" i="0" u="none" strike="noStrike" kern="1200" baseline="0" dirty="0">
                <a:solidFill>
                  <a:srgbClr val="002395"/>
                </a:solidFill>
                <a:latin typeface="Arial" panose="020B0604020202020204" pitchFamily="34" charset="0"/>
              </a:rPr>
              <a:t> p. 040 738 8840</a:t>
            </a:r>
          </a:p>
          <a:p>
            <a:pPr lvl="0" rtl="0"/>
            <a:endParaRPr lang="fi-FI" b="0" i="0" u="none" strike="noStrike" kern="1200" baseline="0" dirty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2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6808AC-6D5E-476F-929B-ADE95AEA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4EDEE268-6413-480C-9E4F-1DCA9DF80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141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6C1415-CA79-D47A-2802-17C3CD0A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Toimistolta tärkeitä:</a:t>
            </a:r>
            <a:b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</a:br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086C4EE-8820-0EEF-1108-4D3A26577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Puheenjohtaja Katarina Murto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Kehitysjohtaja Jari Cavernelis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Koulutusjohtaja Nina Lahtinen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Ammatillinen ryhmä koulutuspolitiikka:</a:t>
            </a:r>
          </a:p>
          <a:p>
            <a:pPr lvl="2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koulutuspolitiikan päällikkö Nina Jurva</a:t>
            </a:r>
          </a:p>
          <a:p>
            <a:pPr lvl="2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erityisasiantuntijat: Eira (Emmi) Bani, Tuovi Manninen, Mirjami Lehikoinen, Hannele Louhelainen, Lauri Kurvonen</a:t>
            </a:r>
          </a:p>
          <a:p>
            <a:pPr lvl="2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Lakihenkilö Sari Innanen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Järjestöjohtaja Pasi Pesonen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Järjestösihteeri Susanna Harjula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Neuvottelujohtaja Petri Lindroos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Edunvalvonta, tulo- ja palkkapolitiikka: </a:t>
            </a:r>
          </a:p>
          <a:p>
            <a:pPr lvl="2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Neuvottelupäällikkö Eila Urpilainen (OVTES)</a:t>
            </a:r>
          </a:p>
          <a:p>
            <a:pPr lvl="2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Neuvottelupäällikkö Pasi Repo (Sivista)</a:t>
            </a:r>
          </a:p>
          <a:p>
            <a:pPr lvl="2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Erityisasiantuntijat: Petra Kirkko-Jaakkoja, Minna Vakkuri, Juha Lindström</a:t>
            </a:r>
          </a:p>
          <a:p>
            <a:pPr lvl="1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  <a:p>
            <a:pPr lvl="1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  <a:p>
            <a:pPr lvl="1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  <a:p>
            <a:pPr lvl="0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01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35468C-79B6-472E-4D09-0CBD8F8F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A50894-D98F-8C55-B8C3-3B9ECC54A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Lakiosasto: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Lakiasiainjohtaja Ulla Valli </a:t>
            </a:r>
            <a:r>
              <a:rPr lang="fi-FI" b="0" i="0" u="sng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uutinen tästä. </a:t>
            </a:r>
          </a:p>
          <a:p>
            <a:pPr lvl="1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johtava lakihenkilö: Erkki Mustonen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Ammatillinen: Sari Innanen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Yleisesti: Eija Mali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Tekijänoikeudet: Janne Hälinen</a:t>
            </a:r>
          </a:p>
          <a:p>
            <a:pPr lvl="1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Eläkeasiat: Kai Kullaa</a:t>
            </a:r>
          </a:p>
          <a:p>
            <a:pPr lvl="1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64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02ACB4-337B-DCBA-0036-71415A23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1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OAJ:n palvelut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92CAD7-2014-F5C7-04F9-C1D2619DD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Edunvalvontaa, asiantuntijaneuvontaa ja koulutusta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Vaikuttamista koulutus-, kasvatus- ja tutkimusalojen kehitykseen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Virka- ja työehtosopimusasiat, kuten palkkaus, työaika, perhevapaat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Lakiasiat, kuten palvelussuhdeturva, vastuukysymykset, valitukset, verotus, tekijänoikeudet, eläke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Koulutuspolitiikka, kuten kelpoisuusvaatimukset, opsit, rahoitus, vaikuttaminen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Työelämän laatu, kuten työsuojelu ja yhteistoiminta, työympäristö, johtaminen ja työn organisointi</a:t>
            </a:r>
          </a:p>
        </p:txBody>
      </p:sp>
    </p:spTree>
    <p:extLst>
      <p:ext uri="{BB962C8B-B14F-4D97-AF65-F5344CB8AC3E}">
        <p14:creationId xmlns:p14="http://schemas.microsoft.com/office/powerpoint/2010/main" val="22699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273232-F335-270E-AB22-9520E212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Päätöksenteko / edunvalvonta - sopimusasioissa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C61A751-7845-7D67-0A5B-4507877FC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AKOL hallitus käy tavoiteasettelukeskustelun sopimusneuvotteluihin (kentän kuuleminen) – AKOL tupa työryhmä.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OAO palkkatyöryhmä käy nämä läpi / AKOL pj. Osallistuu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OAO vielä tavoiteasettelun OAJ tulo- ja palkkapoliittiseen toimikuntaan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OAJ hallitus päättää kaikista tavoitteista</a:t>
            </a:r>
          </a:p>
          <a:p>
            <a:pPr lvl="0" rtl="0"/>
            <a:r>
              <a:rPr lang="fi-FI" b="0" i="0" u="none" strike="noStrike" kern="1200" baseline="0">
                <a:solidFill>
                  <a:srgbClr val="002395"/>
                </a:solidFill>
                <a:latin typeface="Arial" panose="020B0604020202020204" pitchFamily="34" charset="0"/>
              </a:rPr>
              <a:t>Neuvottelijat eivät neuvottele mistään muusta, kuin asetetuista tavoitteista</a:t>
            </a:r>
          </a:p>
          <a:p>
            <a:pPr lvl="0"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0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DE0F36-96EB-C402-1261-38FE6B74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F08A70-EF42-531D-B448-A3C4A39D4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59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AC7A94-454D-6FD6-93FB-F9D9E482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483BF7-A119-E55F-0837-CA9D0324C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67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61ABD-07D0-4C77-B1CB-1D69294D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endParaRPr lang="fi-FI" b="0" i="0" u="none" strike="noStrike" kern="1200" baseline="0">
              <a:solidFill>
                <a:srgbClr val="002395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CD3937-0A81-5CBC-1855-C14F11D36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214601"/>
      </p:ext>
    </p:extLst>
  </p:cSld>
  <p:clrMapOvr>
    <a:masterClrMapping/>
  </p:clrMapOvr>
</p:sld>
</file>

<file path=ppt/theme/theme1.xml><?xml version="1.0" encoding="utf-8"?>
<a:theme xmlns:a="http://schemas.openxmlformats.org/drawingml/2006/main" name="1_OAJ">
  <a:themeElements>
    <a:clrScheme name="OAJ väripaletti FINAL">
      <a:dk1>
        <a:srgbClr val="002395"/>
      </a:dk1>
      <a:lt1>
        <a:sysClr val="window" lastClr="FFFFFF"/>
      </a:lt1>
      <a:dk2>
        <a:srgbClr val="002395"/>
      </a:dk2>
      <a:lt2>
        <a:srgbClr val="FFFFFF"/>
      </a:lt2>
      <a:accent1>
        <a:srgbClr val="002395"/>
      </a:accent1>
      <a:accent2>
        <a:srgbClr val="00A0E0"/>
      </a:accent2>
      <a:accent3>
        <a:srgbClr val="53E2FF"/>
      </a:accent3>
      <a:accent4>
        <a:srgbClr val="B36DFF"/>
      </a:accent4>
      <a:accent5>
        <a:srgbClr val="FA3FFF"/>
      </a:accent5>
      <a:accent6>
        <a:srgbClr val="E6007E"/>
      </a:accent6>
      <a:hlink>
        <a:srgbClr val="00A0E0"/>
      </a:hlink>
      <a:folHlink>
        <a:srgbClr val="002395"/>
      </a:folHlink>
    </a:clrScheme>
    <a:fontScheme name="OAJ_Sitka-fontti">
      <a:majorFont>
        <a:latin typeface="Sitka Heading Semibold"/>
        <a:ea typeface=""/>
        <a:cs typeface=""/>
      </a:majorFont>
      <a:minorFont>
        <a:latin typeface="Sitk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lkilausuma" id="{11176DC4-C282-4A09-865B-9C35DBB08509}" vid="{8000D07C-09EB-467C-B56C-D2DC207C83C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F177A453E8C6C48858DE851DF24EA14" ma:contentTypeVersion="9" ma:contentTypeDescription="Luo uusi asiakirja." ma:contentTypeScope="" ma:versionID="8d9216cb944eadd8a86e235ff436bb44">
  <xsd:schema xmlns:xsd="http://www.w3.org/2001/XMLSchema" xmlns:xs="http://www.w3.org/2001/XMLSchema" xmlns:p="http://schemas.microsoft.com/office/2006/metadata/properties" xmlns:ns2="2f1943ce-4e23-45ad-b2d0-ec8719e34e4b" targetNamespace="http://schemas.microsoft.com/office/2006/metadata/properties" ma:root="true" ma:fieldsID="9d95b48eed127572ce5eba98eb5b7ffd" ns2:_="">
    <xsd:import namespace="2f1943ce-4e23-45ad-b2d0-ec8719e34e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943ce-4e23-45ad-b2d0-ec8719e34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fd766bbc-464e-4e5d-80d0-b2c885b9b1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943ce-4e23-45ad-b2d0-ec8719e34e4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C039B9-A7C9-4AD4-BA8C-543EF3EAD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1943ce-4e23-45ad-b2d0-ec8719e34e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EF2320-926C-40D8-A65D-FFD0756B54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47E5E-EC23-43C7-BB88-49CCF13C0F71}">
  <ds:schemaRefs>
    <ds:schemaRef ds:uri="http://purl.org/dc/dcmitype/"/>
    <ds:schemaRef ds:uri="http://schemas.microsoft.com/office/infopath/2007/PartnerControls"/>
    <ds:schemaRef ds:uri="44B1C134-E4F4-4B2C-8EDC-83E9DE2E497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2f1943ce-4e23-45ad-b2d0-ec8719e34e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1054</Words>
  <Application>Microsoft Office PowerPoint</Application>
  <PresentationFormat>Laajakuva</PresentationFormat>
  <Paragraphs>151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6" baseType="lpstr">
      <vt:lpstr>Arial</vt:lpstr>
      <vt:lpstr>Calibri</vt:lpstr>
      <vt:lpstr>Sitka Heading Semibold</vt:lpstr>
      <vt:lpstr>Sitka Text</vt:lpstr>
      <vt:lpstr>Sitka Text Semibold</vt:lpstr>
      <vt:lpstr>1_OAJ</vt:lpstr>
      <vt:lpstr>Aikuisopettajien Liitto AKOL ry</vt:lpstr>
      <vt:lpstr>Opetusalan Ammattijärjestö OAJ on meidän kattojärjestö</vt:lpstr>
      <vt:lpstr>Toimistolta tärkeitä: </vt:lpstr>
      <vt:lpstr>PowerPoint-esitys</vt:lpstr>
      <vt:lpstr>OAJ:n palvelut</vt:lpstr>
      <vt:lpstr>Päätöksenteko / edunvalvonta - sopimusasioissa</vt:lpstr>
      <vt:lpstr>PowerPoint-esitys</vt:lpstr>
      <vt:lpstr>PowerPoint-esitys</vt:lpstr>
      <vt:lpstr>PowerPoint-esitys</vt:lpstr>
      <vt:lpstr>OAJ järjestörakenne</vt:lpstr>
      <vt:lpstr>OAJ:n alueellinen toiminta </vt:lpstr>
      <vt:lpstr>PowerPoint-esitys</vt:lpstr>
      <vt:lpstr>OAJ:n Ammatilliset Opettajat (OAO)</vt:lpstr>
      <vt:lpstr>Mikä on AKOL?</vt:lpstr>
      <vt:lpstr>PowerPoint-esitys</vt:lpstr>
      <vt:lpstr>Yhteistyökumppaneita mm:</vt:lpstr>
      <vt:lpstr>AKOL ry jäsenistön sopimusalat (pääosin):</vt:lpstr>
      <vt:lpstr>PowerPoint-esitys</vt:lpstr>
      <vt:lpstr>Mitä AKOL tekee ja vaikuttaa? AKOL:lla on työryhmät, jotka koostuvat hallituksen varsinaisista ja varajäsenistä:Tupa, Kopo, Järvi</vt:lpstr>
      <vt:lpstr>AKOL:n hallitus</vt:lpstr>
      <vt:lpstr>PowerPoint-esitys</vt:lpstr>
      <vt:lpstr>AKOL:n palvelut ja koulutukset</vt:lpstr>
      <vt:lpstr>Luottamusmiesjärjestelmä on opettajan turvana</vt:lpstr>
      <vt:lpstr>Kysymys? Ongelma?</vt:lpstr>
      <vt:lpstr>OAJ:n jäsenedut – AKOL:n jäsenenä kuulut siis OAJ:n jäseneksi ja saat nämä edut</vt:lpstr>
      <vt:lpstr>OAJ:n jäsenmaksu</vt:lpstr>
      <vt:lpstr>AKOL viestintä</vt:lpstr>
      <vt:lpstr>Yhteystiedot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Kimmo Liljeroos</dc:creator>
  <cp:keywords/>
  <dc:description/>
  <cp:lastModifiedBy>Finnilä Juha-Pekka</cp:lastModifiedBy>
  <cp:revision>3</cp:revision>
  <dcterms:created xsi:type="dcterms:W3CDTF">2025-04-26T07:22:56Z</dcterms:created>
  <dcterms:modified xsi:type="dcterms:W3CDTF">2026-05-23T07:51:39Z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0x010100FF177A453E8C6C48858DE851DF24EA14</vt:lpwstr>
  </property>
</Properties>
</file>