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0"/>
    <a:srgbClr val="AEE1F5"/>
    <a:srgbClr val="B7E4F7"/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" y="4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028023-CCDA-4EFC-BA2D-A654A07C92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2BC5ED-6B20-462B-B845-49C87FAE14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4547-5494-492D-94D5-3754A90A5786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3ACF88-DB07-4A2D-A2CB-3D888C3D5E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9DAA69-2654-44CF-8441-BC023AC60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E1B7-0FF4-4111-853C-1C019E0AA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60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7555-B6ED-46DD-920F-D70E1ED69E49}" type="datetimeFigureOut">
              <a:rPr lang="fi-FI" smtClean="0"/>
              <a:t>14.5.2023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34CE-B9B7-4F44-A55A-862676329F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70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997E2DEE-2FD9-453D-A4CC-EEA6411F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B911EBB8-1242-441D-9A65-6645472B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00A0E0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2BF581B-DA7C-4342-A6F7-EEBBE2876B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3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FB7F6C6-2BE0-4CD6-A91C-3E6C0A20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8675" y="4531958"/>
            <a:ext cx="3451762" cy="224712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0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2BC149B-2F8B-41C6-9C99-FFF4C5473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0683" y="3746789"/>
            <a:ext cx="3000064" cy="302820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88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6AE977C-951E-451D-87B0-6D69A931D1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5619" y="3384467"/>
            <a:ext cx="2684488" cy="334203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18A5CDC-A253-4674-A3A2-74E174F1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78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8549891-F560-40B1-A8AD-2FB6AB2A6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4624" y="4503038"/>
            <a:ext cx="2936606" cy="222872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9BFE28B-0B8E-4C95-8796-6DBE0AC9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43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4AD8D73-BDCE-4F65-98A5-FC55F1FD2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210" y="3898059"/>
            <a:ext cx="2068254" cy="285616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21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0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4F9578C5-A6AB-A239-EA5E-ABF86165F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70C7313-EE95-4869-A8F8-F07F2C8F9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BED4489-DDEE-49BB-905F-B5355C19CD52}"/>
              </a:ext>
            </a:extLst>
          </p:cNvPr>
          <p:cNvSpPr/>
          <p:nvPr userDrawn="1"/>
        </p:nvSpPr>
        <p:spPr>
          <a:xfrm>
            <a:off x="0" y="-10048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C1392517-9863-4B6B-8EF9-796EEDB0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161C099-9D9B-40B3-B543-DEE68C36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2CCC791-1B33-42EA-977B-735D8FCD50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03875353-C6AF-1723-A5E9-A4D0B7EFF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FF9B8C27-2ACA-C74F-679F-5F243E2318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2F86F213-0900-4417-86A5-EA693BF05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42A521CD-05B3-466E-A294-B961497CC514}"/>
              </a:ext>
            </a:extLst>
          </p:cNvPr>
          <p:cNvSpPr/>
          <p:nvPr userDrawn="1"/>
        </p:nvSpPr>
        <p:spPr>
          <a:xfrm>
            <a:off x="0" y="-10048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001D4759-F10C-48FD-911B-499E7E3B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D744104-62DB-439B-BD82-053D12FD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0750B2F-B108-4F4F-A6A0-3ADACA3CC4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83EF573B-8D1D-6D68-D44E-E0282C5B7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FAC826D-8CB6-4212-8BEC-47FB2DD0B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362159B4-A0B5-49BE-878D-985811C21102}"/>
              </a:ext>
            </a:extLst>
          </p:cNvPr>
          <p:cNvSpPr/>
          <p:nvPr userDrawn="1"/>
        </p:nvSpPr>
        <p:spPr>
          <a:xfrm>
            <a:off x="0" y="0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FB70E60D-A308-45F7-89F7-65B2EC55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E19F4C6E-5FE9-411B-AA7E-50A01E44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225824F-6050-468D-947E-CAFDFA6D99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EEB44F81-C1B7-2A1C-EF37-604BC9F07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1E06C-187C-4FEB-BA2C-A4CC7312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0314ECB-1840-4AD4-98F2-D81A036B1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710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B6C0889-F1D8-47FF-AC81-1D885E4BC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99223474-273D-8080-0139-314CA5C00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E7039BE2-CCB9-9700-583F-C0B810BBD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14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0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C9D79677-E928-7EF2-6FFF-528DD0277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5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ACAF8C37-0539-FC8E-51A4-F07705E9F7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4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FFE89368-70A9-5931-DB96-2B8FEA51C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9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-1" y="5782813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C7D06F-5A70-1AA0-3DFE-5E6F3E89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455" y="1946275"/>
            <a:ext cx="5247090" cy="1482725"/>
          </a:xfrm>
          <a:prstGeom prst="rect">
            <a:avLst/>
          </a:prstGeom>
        </p:spPr>
      </p:pic>
      <p:pic>
        <p:nvPicPr>
          <p:cNvPr id="7" name="Kuva 6" descr="Kuva, joka sisältää kohteen ympyrä, Grafiikka, Värikkyys, graafinen suunnittelu&#10;&#10;Kuvaus luotu automaattisesti">
            <a:extLst>
              <a:ext uri="{FF2B5EF4-FFF2-40B4-BE49-F238E27FC236}">
                <a16:creationId xmlns:a16="http://schemas.microsoft.com/office/drawing/2014/main" id="{44B162F4-2344-8D55-AFAE-E596647688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8" y="4247699"/>
            <a:ext cx="361951" cy="361951"/>
          </a:xfrm>
          <a:prstGeom prst="rect">
            <a:avLst/>
          </a:prstGeom>
        </p:spPr>
      </p:pic>
      <p:pic>
        <p:nvPicPr>
          <p:cNvPr id="9" name="Kuva 8" descr="Kuva, joka sisältää kohteen symboli, logo, Fontti, Grafiikka&#10;&#10;Kuvaus luotu automaattisesti">
            <a:extLst>
              <a:ext uri="{FF2B5EF4-FFF2-40B4-BE49-F238E27FC236}">
                <a16:creationId xmlns:a16="http://schemas.microsoft.com/office/drawing/2014/main" id="{2C9F9D82-B31C-786A-6F4B-971A0E867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82" y="4247699"/>
            <a:ext cx="718453" cy="449033"/>
          </a:xfrm>
          <a:prstGeom prst="rect">
            <a:avLst/>
          </a:prstGeom>
        </p:spPr>
      </p:pic>
      <p:pic>
        <p:nvPicPr>
          <p:cNvPr id="11" name="Kuva 10" descr="Kuva, joka sisältää kohteen Grafiikka, ympyrä, Värikkyys, graafinen suunnittelu&#10;&#10;Kuvaus luotu automaattisesti">
            <a:extLst>
              <a:ext uri="{FF2B5EF4-FFF2-40B4-BE49-F238E27FC236}">
                <a16:creationId xmlns:a16="http://schemas.microsoft.com/office/drawing/2014/main" id="{05D966A0-4861-14B9-0F19-1D56F2B8FD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7" y="4247699"/>
            <a:ext cx="399214" cy="399214"/>
          </a:xfrm>
          <a:prstGeom prst="rect">
            <a:avLst/>
          </a:prstGeom>
        </p:spPr>
      </p:pic>
      <p:pic>
        <p:nvPicPr>
          <p:cNvPr id="13" name="Kuva 12" descr="Kuva, joka sisältää kohteen clipart, logo, Grafiikka, muotoilu&#10;&#10;Kuvaus luotu automaattisesti">
            <a:extLst>
              <a:ext uri="{FF2B5EF4-FFF2-40B4-BE49-F238E27FC236}">
                <a16:creationId xmlns:a16="http://schemas.microsoft.com/office/drawing/2014/main" id="{7725A6B3-E938-802B-355F-7C29EEAAC5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33" y="4247699"/>
            <a:ext cx="419100" cy="4191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DF9F38A-0F0C-735F-8E27-3EC89B367C40}"/>
              </a:ext>
            </a:extLst>
          </p:cNvPr>
          <p:cNvSpPr txBox="1"/>
          <p:nvPr userDrawn="1"/>
        </p:nvSpPr>
        <p:spPr>
          <a:xfrm>
            <a:off x="673592" y="3362489"/>
            <a:ext cx="1100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/>
              <a:t>Seuraa meitä: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www.akol.fi          fb.me/aikuisopettajienliitto       @akolry            @akolry</a:t>
            </a:r>
          </a:p>
        </p:txBody>
      </p:sp>
    </p:spTree>
    <p:extLst>
      <p:ext uri="{BB962C8B-B14F-4D97-AF65-F5344CB8AC3E}">
        <p14:creationId xmlns:p14="http://schemas.microsoft.com/office/powerpoint/2010/main" val="182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1E06C-187C-4FEB-BA2C-A4CC7312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0314ECB-1840-4AD4-98F2-D81A036B1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951"/>
            <a:ext cx="4784766" cy="3203543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F529A2C-4BD1-4E36-A4F3-25427A88D6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69036" y="2766951"/>
            <a:ext cx="4784766" cy="3203543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36D82C-1CBB-4EB2-BCE6-B89922AF8A3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874322"/>
            <a:ext cx="4784766" cy="82137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>
                <a:latin typeface="Sitka Text Semibold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700BABA-C00B-483A-A93D-BFEFCE241C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69036" y="1872343"/>
            <a:ext cx="4784766" cy="82137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>
                <a:latin typeface="Sitka Text Semibold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0987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0" y="5939281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D46D537-D604-4768-8551-3947B826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0FE22908-37B8-42B5-8BA6-8A14D042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59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KÄ OTSIKKO esim grafi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0" y="5939281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D46D537-D604-4768-8551-3947B826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9286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YHJÄ esim grafi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0" y="5939281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46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EDDAB80-2FE0-4FD0-8B0D-7C008F8D6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9872" y="2951017"/>
            <a:ext cx="2312128" cy="368456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3CF8D56-A591-4375-8547-6A37F0AD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25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46BF637-2327-4939-9069-E421C2D51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4960" y="3307555"/>
            <a:ext cx="2094819" cy="347158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52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70066DD-2BD4-48F2-B9B2-BF12498A7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0255" y="3980419"/>
            <a:ext cx="2788598" cy="265213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87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E43652-94BE-4EB8-BA23-5CBE21E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571498-C40D-40A3-A3C7-6A9678BAF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6227F8-5FA6-F024-F94D-7503B6B9B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52" y="6130701"/>
            <a:ext cx="1560797" cy="4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81" r:id="rId2"/>
    <p:sldLayoutId id="2147483791" r:id="rId3"/>
    <p:sldLayoutId id="2147483769" r:id="rId4"/>
    <p:sldLayoutId id="2147483788" r:id="rId5"/>
    <p:sldLayoutId id="2147483787" r:id="rId6"/>
    <p:sldLayoutId id="2147483763" r:id="rId7"/>
    <p:sldLayoutId id="2147483783" r:id="rId8"/>
    <p:sldLayoutId id="2147483785" r:id="rId9"/>
    <p:sldLayoutId id="2147483786" r:id="rId10"/>
    <p:sldLayoutId id="2147483765" r:id="rId11"/>
    <p:sldLayoutId id="2147483764" r:id="rId12"/>
    <p:sldLayoutId id="2147483762" r:id="rId13"/>
    <p:sldLayoutId id="2147483784" r:id="rId14"/>
    <p:sldLayoutId id="2147483795" r:id="rId15"/>
    <p:sldLayoutId id="2147483776" r:id="rId16"/>
    <p:sldLayoutId id="2147483796" r:id="rId17"/>
    <p:sldLayoutId id="2147483778" r:id="rId18"/>
    <p:sldLayoutId id="2147483779" r:id="rId19"/>
    <p:sldLayoutId id="2147483789" r:id="rId20"/>
    <p:sldLayoutId id="2147483792" r:id="rId21"/>
    <p:sldLayoutId id="2147483777" r:id="rId22"/>
    <p:sldLayoutId id="2147483793" r:id="rId23"/>
    <p:sldLayoutId id="2147483794" r:id="rId24"/>
    <p:sldLayoutId id="2147483782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395"/>
          </a:solidFill>
          <a:latin typeface="Sitka Heading Semibold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45925F-F294-4A91-A4E9-E8B5B2C8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D6A9DA-8ADB-4B03-883A-578D5ACF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0073CA9-C43B-4E25-B394-3AC75776951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78EE839-33B8-482A-96E7-AD65EA3F0EF3}"/>
              </a:ext>
            </a:extLst>
          </p:cNvPr>
          <p:cNvSpPr/>
          <p:nvPr/>
        </p:nvSpPr>
        <p:spPr>
          <a:xfrm>
            <a:off x="9518074" y="4904509"/>
            <a:ext cx="2673926" cy="1953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latin typeface="Sitka Text" panose="02000505000000020004" pitchFamily="2" charset="0"/>
              </a:rPr>
              <a:t>Jos teet esitystä, johon tulee puhujakuva, jätä tämä kohta tyhjäksi kaikissa esityksesi dioissa. Dian aineistot eivät saa jäädä puhujakuvan alle. Voit kopioida tämän laatikon muistuttamaan tyhjän tilan jättämisestä kaikille dioille. </a:t>
            </a:r>
          </a:p>
          <a:p>
            <a:r>
              <a:rPr lang="fi-FI" sz="1000" b="1" dirty="0">
                <a:latin typeface="Sitka Text" panose="02000505000000020004" pitchFamily="2" charset="0"/>
              </a:rPr>
              <a:t>-&gt; POISTA tämä laatikko ennen kuin nauhoitat esityksesi!</a:t>
            </a:r>
          </a:p>
          <a:p>
            <a:r>
              <a:rPr lang="fi-FI" sz="1000" b="1" dirty="0">
                <a:latin typeface="Sitka Text" panose="02000505000000020004" pitchFamily="2" charset="0"/>
              </a:rPr>
              <a:t>-&gt; POISTA tämä laatikko, jos et tee nauhoitettavaa puhujakuvallista esitystä!</a:t>
            </a:r>
          </a:p>
        </p:txBody>
      </p:sp>
    </p:spTree>
    <p:extLst>
      <p:ext uri="{BB962C8B-B14F-4D97-AF65-F5344CB8AC3E}">
        <p14:creationId xmlns:p14="http://schemas.microsoft.com/office/powerpoint/2010/main" val="76204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6808AC-6D5E-476F-929B-ADE95AEA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9A6DBA5-47AA-44CC-AFA4-CD8FE4A1D16E}"/>
              </a:ext>
            </a:extLst>
          </p:cNvPr>
          <p:cNvSpPr/>
          <p:nvPr/>
        </p:nvSpPr>
        <p:spPr>
          <a:xfrm>
            <a:off x="9518074" y="4904509"/>
            <a:ext cx="2673926" cy="1953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latin typeface="Sitka Text" panose="02000505000000020004" pitchFamily="2" charset="0"/>
              </a:rPr>
              <a:t>Jos teet esitystä, johon tulee puhujakuva, jätä tämä kohta tyhjäksi kaikissa esityksesi dioissa. Dian aineistot eivät saa jäädä puhujakuvan alle. Voit kopioida tämän laatikon muistuttamaan tyhjän tilan jättämisestä kaikille dioille. </a:t>
            </a:r>
          </a:p>
          <a:p>
            <a:r>
              <a:rPr lang="fi-FI" sz="1000" b="1" dirty="0">
                <a:latin typeface="Sitka Text" panose="02000505000000020004" pitchFamily="2" charset="0"/>
              </a:rPr>
              <a:t>-&gt; POISTA tämä laatikko ennen kuin nauhoitat esityksesi!</a:t>
            </a:r>
          </a:p>
          <a:p>
            <a:r>
              <a:rPr lang="fi-FI" sz="1000" b="1" dirty="0">
                <a:latin typeface="Sitka Text" panose="02000505000000020004" pitchFamily="2" charset="0"/>
              </a:rPr>
              <a:t>-&gt; POISTA tämä laatikko, jos et tee nauhoitettavaa puhujakuvallista esitystä!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EDEE268-6413-480C-9E4F-1DCA9DF8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141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85938"/>
      </p:ext>
    </p:extLst>
  </p:cSld>
  <p:clrMapOvr>
    <a:masterClrMapping/>
  </p:clrMapOvr>
</p:sld>
</file>

<file path=ppt/theme/theme1.xml><?xml version="1.0" encoding="utf-8"?>
<a:theme xmlns:a="http://schemas.openxmlformats.org/drawingml/2006/main" name="1_OAJ">
  <a:themeElements>
    <a:clrScheme name="OAJ väripaletti FINAL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002395"/>
      </a:accent1>
      <a:accent2>
        <a:srgbClr val="00A0E0"/>
      </a:accent2>
      <a:accent3>
        <a:srgbClr val="53E2FF"/>
      </a:accent3>
      <a:accent4>
        <a:srgbClr val="B36DFF"/>
      </a:accent4>
      <a:accent5>
        <a:srgbClr val="FA3FFF"/>
      </a:accent5>
      <a:accent6>
        <a:srgbClr val="E6007E"/>
      </a:accent6>
      <a:hlink>
        <a:srgbClr val="00A0E0"/>
      </a:hlink>
      <a:folHlink>
        <a:srgbClr val="002395"/>
      </a:folHlink>
    </a:clrScheme>
    <a:fontScheme name="OAJ_Sitka-fontti">
      <a:majorFont>
        <a:latin typeface="Sitka Heading Semibold"/>
        <a:ea typeface=""/>
        <a:cs typeface=""/>
      </a:majorFont>
      <a:minorFont>
        <a:latin typeface="Sitk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C76CF979-1F01-42D5-AC82-9C0B4358B67D}" vid="{E581CB83-8C07-47A9-8ACD-9E6B42534C1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44B1C134-E4F4-4B2C-8EDC-83E9DE2E49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80ED21B9D4D25145BFED96B7101B32A2" ma:contentTypeVersion="1" ma:contentTypeDescription="Lataa kuva palvelimeen." ma:contentTypeScope="" ma:versionID="2c2ed4ab1f95c23c7610a01c4fcc6f20">
  <xsd:schema xmlns:xsd="http://www.w3.org/2001/XMLSchema" xmlns:xs="http://www.w3.org/2001/XMLSchema" xmlns:p="http://schemas.microsoft.com/office/2006/metadata/properties" xmlns:ns1="http://schemas.microsoft.com/sharepoint/v3" xmlns:ns2="44B1C134-E4F4-4B2C-8EDC-83E9DE2E4970" xmlns:ns3="http://schemas.microsoft.com/sharepoint/v3/fields" targetNamespace="http://schemas.microsoft.com/office/2006/metadata/properties" ma:root="true" ma:fieldsID="3d266a2b3286d9c0cbff416ca76877e0" ns1:_="" ns2:_="" ns3:_="">
    <xsd:import namespace="http://schemas.microsoft.com/sharepoint/v3"/>
    <xsd:import namespace="44B1C134-E4F4-4B2C-8EDC-83E9DE2E497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1C134-E4F4-4B2C-8EDC-83E9DE2E497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Title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47E5E-EC23-43C7-BB88-49CCF13C0F71}">
  <ds:schemaRefs>
    <ds:schemaRef ds:uri="http://purl.org/dc/dcmitype/"/>
    <ds:schemaRef ds:uri="http://schemas.microsoft.com/office/infopath/2007/PartnerControls"/>
    <ds:schemaRef ds:uri="44B1C134-E4F4-4B2C-8EDC-83E9DE2E497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98FE77-CA9D-4186-BAA7-823D939D5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B1C134-E4F4-4B2C-8EDC-83E9DE2E497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EF2320-926C-40D8-A65D-FFD0756B54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AKOL_PP_pohja2023</Template>
  <TotalTime>0</TotalTime>
  <Words>112</Words>
  <Application>Microsoft Office PowerPoint</Application>
  <PresentationFormat>Laajakuva</PresentationFormat>
  <Paragraphs>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Arial</vt:lpstr>
      <vt:lpstr>Calibri</vt:lpstr>
      <vt:lpstr>Sitka Heading Semibold</vt:lpstr>
      <vt:lpstr>Sitka Text</vt:lpstr>
      <vt:lpstr>Sitka Text Semibold</vt:lpstr>
      <vt:lpstr>1_OAJ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Kimmo Liljeroos</dc:creator>
  <cp:keywords/>
  <dc:description/>
  <cp:lastModifiedBy>Kimmo Liljeroos</cp:lastModifiedBy>
  <cp:revision>1</cp:revision>
  <dcterms:created xsi:type="dcterms:W3CDTF">2023-05-14T16:55:22Z</dcterms:created>
  <dcterms:modified xsi:type="dcterms:W3CDTF">2023-05-14T16:55:48Z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0x0101009148F5A04DDD49CBA7127AADA5FB792B00AADE34325A8B49CDA8BB4DB53328F2140080ED21B9D4D25145BFED96B7101B32A2</vt:lpwstr>
  </property>
</Properties>
</file>